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60" r:id="rId4"/>
    <p:sldId id="258" r:id="rId5"/>
    <p:sldId id="262" r:id="rId6"/>
    <p:sldId id="259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на Завольскова" initials="МЗ" lastIdx="1" clrIdx="0">
    <p:extLst>
      <p:ext uri="{19B8F6BF-5375-455C-9EA6-DF929625EA0E}">
        <p15:presenceInfo xmlns:p15="http://schemas.microsoft.com/office/powerpoint/2012/main" userId="77ddadf7a85d1f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135"/>
    <a:srgbClr val="7FD4DA"/>
    <a:srgbClr val="E6B6FD"/>
    <a:srgbClr val="333333"/>
    <a:srgbClr val="FF8EA4"/>
    <a:srgbClr val="AEB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1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FDF4-8C05-E54F-8291-C7116D50D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AC8E2-B9E6-624B-884A-00ABA7DCF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4D0E5-CEAE-6C44-A950-C8E0D35D7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1F2C7-A046-7D40-A677-B84E2561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92CA-4E99-9A45-8867-E8F28BB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97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268D-4815-F949-992C-84D094B0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7B0B8-4E3C-834F-922B-6A931BC6F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D3339-C0FE-214F-8A4E-7F5F7BEE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AAE14-8B35-EF4E-97E5-BE7AAF8D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03BC-110E-A749-A778-F78917FA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25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39D64E-0170-0548-A3FA-61F5069F7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F4193-6AD1-334F-B40A-CB1638668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AA942-E91C-E845-AB09-B9B4CAE09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7DB23-C139-4B42-85F4-8E00EE06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B0F10-69BC-BA4D-8346-D58F12C5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1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CFDC-BF76-0244-8990-342F63A2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B40E9-20E7-E24F-8D02-EDC89684F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7F8E-88A9-1C4F-BA7A-6908632C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16AC4-0408-2743-8E6B-12381511B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82C1-B2FC-E747-BAB9-DAE5C75C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801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5329-E532-D34E-9107-F044547D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E4611-B18D-9346-976A-ECD71D684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28497-1756-824F-B40F-DB4DF217D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68ECF-6982-A34B-9B5D-838EFC259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ED1CA-96BF-2D48-91D1-A419C453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63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D6B9-675F-364D-B51A-E1AB7CBF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849D-16E7-E846-8F06-D7F495437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0F17F-C862-6848-B36B-5F4CC5B48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6EAB3-5BC3-C842-B7EE-8714EF07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4DCBB-D90A-D34F-A4D0-87D895DE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B6750-D9D8-BC4A-B58C-CF3DF765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10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27A9-D7C4-524C-B944-AE0D7D58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F3164-38B6-6D4C-9FDC-DCEB45C9E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CC0D5-BC6B-7041-A829-7CCD5FFAE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A874F3-0847-9D40-B6D6-7DE9814B2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38382-E25A-CB46-BA02-E854934C8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6ECB3-C1B3-2340-84A7-1C6EB8753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2871C-4C68-144E-9ABE-8F464CE83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20FCC-6588-5A4D-B219-DDCD84C3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01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06F1-7190-684A-9CDB-B77F9929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A804E-BE76-4640-B72A-256A7C76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92B19-88DC-DE4F-9431-DBEAAF12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28B82-07A5-524D-B90A-97D05BFD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55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D9F94-18B6-D443-9228-6BD2FEEA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8D3B0-892F-B543-8442-FA50D33B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BF954-E88F-5D41-B829-E2777225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57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2BA4-588B-A74C-89A6-A9080E08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22812-E33C-F94A-BA86-6DF499247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75E34-5C47-1641-96A5-1AE9B7560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865B0-4CE8-F74F-966A-D40960C2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18B1F-E1D9-A349-A57D-0738E661E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08E2F-D354-1348-922E-8C80DCFA2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72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F18C-E42F-1545-96BB-E84CBCFC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A68BAC-7DF7-1242-87FE-4A375A4A9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63C8B-F131-914F-B012-9E0F0E722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AF011-54B3-B141-8511-85A52073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221FD-0957-ED4C-BEF9-EFB99F8B7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F6C89-4FEA-B44F-A82D-024464BD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592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BDA01-6D4C-D540-914A-AD2AD084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F3EE6-D86E-4A4F-8ED9-D7DD2D38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C971E-3939-1B46-BBB5-8F7CA5B8E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7C5D0-6C9F-4A80-956E-6CC24E39FACF}" type="datetimeFigureOut">
              <a:rPr lang="ru-RU" smtClean="0"/>
              <a:t>17.11.2019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6E2AB-7498-7B45-A5FF-185D5D69E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01614-2FAE-0F45-B3DA-1BC38020C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EA9D2-C616-42DA-B94A-A2D3260FA9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42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39295" y="3854314"/>
            <a:ext cx="4533728" cy="10922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333333"/>
                </a:solidFill>
                <a:latin typeface="+mn-lt"/>
              </a:rPr>
              <a:t>TooHealthy</a:t>
            </a:r>
            <a:endParaRPr lang="ru-RU" sz="8000" dirty="0">
              <a:solidFill>
                <a:srgbClr val="333333"/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50" y="135890"/>
            <a:ext cx="2095500" cy="2095500"/>
          </a:xfrm>
          <a:prstGeom prst="rect">
            <a:avLst/>
          </a:prstGeom>
        </p:spPr>
      </p:pic>
      <p:sp>
        <p:nvSpPr>
          <p:cNvPr id="8" name="Подзаголовок 2"/>
          <p:cNvSpPr txBox="1">
            <a:spLocks/>
          </p:cNvSpPr>
          <p:nvPr/>
        </p:nvSpPr>
        <p:spPr>
          <a:xfrm>
            <a:off x="4523568" y="6410528"/>
            <a:ext cx="3144864" cy="44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rgbClr val="AEB5BC"/>
                </a:solidFill>
              </a:rPr>
              <a:t>JUNCTION 2019</a:t>
            </a:r>
            <a:endParaRPr lang="ru-RU" dirty="0">
              <a:solidFill>
                <a:srgbClr val="AEB5BC"/>
              </a:solidFill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3C74E9B-488A-524A-B504-7F25DBC5F553}"/>
              </a:ext>
            </a:extLst>
          </p:cNvPr>
          <p:cNvSpPr txBox="1">
            <a:spLocks/>
          </p:cNvSpPr>
          <p:nvPr/>
        </p:nvSpPr>
        <p:spPr>
          <a:xfrm>
            <a:off x="4027140" y="5680953"/>
            <a:ext cx="4158039" cy="59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b="1" dirty="0">
                <a:solidFill>
                  <a:srgbClr val="7FD4DA"/>
                </a:solidFill>
              </a:rPr>
              <a:t>ZUBABEZA TEAM</a:t>
            </a:r>
            <a:endParaRPr lang="ru-RU" sz="3600" b="1" dirty="0">
              <a:solidFill>
                <a:srgbClr val="7FD4DA"/>
              </a:solidFill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A5A8D413-C56F-8544-AA09-FB594CA9C25F}"/>
              </a:ext>
            </a:extLst>
          </p:cNvPr>
          <p:cNvSpPr txBox="1">
            <a:spLocks/>
          </p:cNvSpPr>
          <p:nvPr/>
        </p:nvSpPr>
        <p:spPr>
          <a:xfrm>
            <a:off x="273050" y="356681"/>
            <a:ext cx="4158039" cy="596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>
                <a:solidFill>
                  <a:srgbClr val="7FD4DA"/>
                </a:solidFill>
              </a:rPr>
              <a:t>SUSTAINABILITY</a:t>
            </a:r>
            <a:endParaRPr lang="ru-RU" sz="3600" b="1" dirty="0">
              <a:solidFill>
                <a:srgbClr val="7FD4D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02B083-A5A0-8E4B-9954-DF7E5EC0F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305" y="1997953"/>
            <a:ext cx="1599390" cy="1599390"/>
          </a:xfrm>
          <a:prstGeom prst="roundRect">
            <a:avLst/>
          </a:prstGeom>
          <a:effectLst>
            <a:outerShdw blurRad="406400" sx="102000" sy="102000" algn="ctr" rotWithShape="0">
              <a:prstClr val="black">
                <a:alpha val="1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944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FD4DA"/>
                </a:solidFill>
              </a:rPr>
              <a:t>PROBLEM</a:t>
            </a:r>
            <a:endParaRPr lang="ru-RU" dirty="0">
              <a:solidFill>
                <a:srgbClr val="7FD4D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7280" y="2216647"/>
            <a:ext cx="873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40135"/>
                </a:solidFill>
              </a:rPr>
              <a:t>People with strict diet</a:t>
            </a:r>
            <a:r>
              <a:rPr lang="ru-RU" sz="2800" dirty="0">
                <a:solidFill>
                  <a:srgbClr val="040135"/>
                </a:solidFill>
              </a:rPr>
              <a:t> </a:t>
            </a:r>
            <a:r>
              <a:rPr lang="en-GB" sz="2800" dirty="0">
                <a:solidFill>
                  <a:srgbClr val="040135"/>
                </a:solidFill>
              </a:rPr>
              <a:t>have to spend much time to find out if they can eat this food or not</a:t>
            </a:r>
            <a:endParaRPr lang="ru-RU" sz="2800" dirty="0">
              <a:solidFill>
                <a:srgbClr val="040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6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97280" y="875071"/>
            <a:ext cx="10058400" cy="862289"/>
          </a:xfrm>
        </p:spPr>
        <p:txBody>
          <a:bodyPr/>
          <a:lstStyle/>
          <a:p>
            <a:r>
              <a:rPr lang="en-GB" b="1" dirty="0">
                <a:solidFill>
                  <a:srgbClr val="7FD4DA"/>
                </a:solidFill>
              </a:rPr>
              <a:t>3-step solution</a:t>
            </a:r>
            <a:endParaRPr lang="ru-RU" b="1" dirty="0">
              <a:solidFill>
                <a:srgbClr val="7FD4DA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F41185-3F2C-674A-859B-2B31EC692DAD}"/>
              </a:ext>
            </a:extLst>
          </p:cNvPr>
          <p:cNvSpPr/>
          <p:nvPr/>
        </p:nvSpPr>
        <p:spPr>
          <a:xfrm>
            <a:off x="1249186" y="3429000"/>
            <a:ext cx="2826975" cy="963560"/>
          </a:xfrm>
          <a:prstGeom prst="roundRect">
            <a:avLst/>
          </a:prstGeom>
          <a:solidFill>
            <a:srgbClr val="7FD4D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Your characteristic</a:t>
            </a:r>
            <a:endParaRPr lang="ru-RU" sz="2400" b="1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6C6475-685C-3946-81A2-2E1E8351072F}"/>
              </a:ext>
            </a:extLst>
          </p:cNvPr>
          <p:cNvSpPr/>
          <p:nvPr/>
        </p:nvSpPr>
        <p:spPr>
          <a:xfrm>
            <a:off x="4778864" y="3434543"/>
            <a:ext cx="2826975" cy="963560"/>
          </a:xfrm>
          <a:prstGeom prst="roundRect">
            <a:avLst/>
          </a:prstGeom>
          <a:solidFill>
            <a:srgbClr val="7FD4D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Shop visiting and  barcode scanning</a:t>
            </a:r>
            <a:endParaRPr lang="ru-RU" sz="2400" b="1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77A13E-3BD6-4A40-A78C-7F6C0B326FCA}"/>
              </a:ext>
            </a:extLst>
          </p:cNvPr>
          <p:cNvSpPr/>
          <p:nvPr/>
        </p:nvSpPr>
        <p:spPr>
          <a:xfrm>
            <a:off x="8328705" y="3429000"/>
            <a:ext cx="2826975" cy="963560"/>
          </a:xfrm>
          <a:prstGeom prst="roundRect">
            <a:avLst/>
          </a:prstGeom>
          <a:solidFill>
            <a:srgbClr val="7FD4D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Your characteristic</a:t>
            </a:r>
            <a:endParaRPr lang="ru-RU" sz="2400" b="1" dirty="0"/>
          </a:p>
        </p:txBody>
      </p:sp>
      <p:cxnSp>
        <p:nvCxnSpPr>
          <p:cNvPr id="18" name="Прямая со стрелкой 14">
            <a:extLst>
              <a:ext uri="{FF2B5EF4-FFF2-40B4-BE49-F238E27FC236}">
                <a16:creationId xmlns:a16="http://schemas.microsoft.com/office/drawing/2014/main" id="{DF291190-3D74-A14A-90AF-30A662631C72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055998" y="3916323"/>
            <a:ext cx="722866" cy="664"/>
          </a:xfrm>
          <a:prstGeom prst="straightConnector1">
            <a:avLst/>
          </a:prstGeom>
          <a:ln w="25400">
            <a:solidFill>
              <a:srgbClr val="7FD4DA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4">
            <a:extLst>
              <a:ext uri="{FF2B5EF4-FFF2-40B4-BE49-F238E27FC236}">
                <a16:creationId xmlns:a16="http://schemas.microsoft.com/office/drawing/2014/main" id="{23772844-DCBB-F84F-B7D5-7D33709097B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585676" y="3910780"/>
            <a:ext cx="743029" cy="0"/>
          </a:xfrm>
          <a:prstGeom prst="straightConnector1">
            <a:avLst/>
          </a:prstGeom>
          <a:ln w="25400">
            <a:solidFill>
              <a:srgbClr val="7FD4DA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37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FD4DA"/>
                </a:solidFill>
              </a:rPr>
              <a:t>First step</a:t>
            </a:r>
            <a:endParaRPr lang="ru-RU" dirty="0">
              <a:solidFill>
                <a:srgbClr val="7FD4D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BFB82-FD8D-E840-84CA-D3540076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534" y="182563"/>
            <a:ext cx="3225271" cy="6310312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8590E13F-DB59-084C-BF2C-A954E2D2018A}"/>
              </a:ext>
            </a:extLst>
          </p:cNvPr>
          <p:cNvSpPr txBox="1">
            <a:spLocks/>
          </p:cNvSpPr>
          <p:nvPr/>
        </p:nvSpPr>
        <p:spPr>
          <a:xfrm>
            <a:off x="838200" y="1284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rgbClr val="040135"/>
                </a:solidFill>
              </a:rPr>
              <a:t>F</a:t>
            </a:r>
            <a:r>
              <a:rPr lang="en-US" sz="4800" b="1" dirty="0" err="1">
                <a:solidFill>
                  <a:srgbClr val="040135"/>
                </a:solidFill>
              </a:rPr>
              <a:t>i</a:t>
            </a:r>
            <a:r>
              <a:rPr lang="en-GB" sz="4800" b="1" dirty="0" err="1">
                <a:solidFill>
                  <a:srgbClr val="040135"/>
                </a:solidFill>
              </a:rPr>
              <a:t>ll</a:t>
            </a:r>
            <a:r>
              <a:rPr lang="en-GB" sz="4800" b="1" dirty="0">
                <a:solidFill>
                  <a:srgbClr val="040135"/>
                </a:solidFill>
              </a:rPr>
              <a:t> out a profile</a:t>
            </a:r>
            <a:endParaRPr lang="ru-RU" sz="4800" b="1" dirty="0">
              <a:solidFill>
                <a:srgbClr val="040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20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FD4DA"/>
                </a:solidFill>
              </a:rPr>
              <a:t>Second step</a:t>
            </a:r>
            <a:endParaRPr lang="ru-RU" dirty="0">
              <a:solidFill>
                <a:srgbClr val="7FD4D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55A56-F0EA-BD48-A5BE-00FFEBA2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011" y="147385"/>
            <a:ext cx="3243251" cy="634549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0AD6EE2-B896-9643-BCB2-A80A38C408C7}"/>
              </a:ext>
            </a:extLst>
          </p:cNvPr>
          <p:cNvSpPr txBox="1">
            <a:spLocks/>
          </p:cNvSpPr>
          <p:nvPr/>
        </p:nvSpPr>
        <p:spPr>
          <a:xfrm>
            <a:off x="838200" y="1284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040135"/>
                </a:solidFill>
              </a:rPr>
              <a:t>Scan barcode</a:t>
            </a:r>
            <a:endParaRPr lang="ru-RU" sz="4800" b="1" dirty="0">
              <a:solidFill>
                <a:srgbClr val="040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5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FD4DA"/>
                </a:solidFill>
              </a:rPr>
              <a:t>Third step</a:t>
            </a:r>
            <a:endParaRPr lang="ru-RU" dirty="0">
              <a:solidFill>
                <a:srgbClr val="7FD4D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F756C-4B4F-9945-8A14-5E1536F05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49" y="408432"/>
            <a:ext cx="3087692" cy="6041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A659D-8DD5-F841-804E-F470D5D0E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73" y="365125"/>
            <a:ext cx="3109827" cy="608444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27B2979-650A-DA4D-9948-DB18926EF6FC}"/>
              </a:ext>
            </a:extLst>
          </p:cNvPr>
          <p:cNvSpPr txBox="1">
            <a:spLocks/>
          </p:cNvSpPr>
          <p:nvPr/>
        </p:nvSpPr>
        <p:spPr>
          <a:xfrm>
            <a:off x="838200" y="12840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040135"/>
                </a:solidFill>
              </a:rPr>
              <a:t>View info</a:t>
            </a:r>
            <a:endParaRPr lang="ru-RU" sz="4800" b="1" dirty="0">
              <a:solidFill>
                <a:srgbClr val="0401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0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27B2979-650A-DA4D-9948-DB18926EF6FC}"/>
              </a:ext>
            </a:extLst>
          </p:cNvPr>
          <p:cNvSpPr txBox="1">
            <a:spLocks/>
          </p:cNvSpPr>
          <p:nvPr/>
        </p:nvSpPr>
        <p:spPr>
          <a:xfrm>
            <a:off x="2128849" y="4437088"/>
            <a:ext cx="2219794" cy="724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40135"/>
                </a:solidFill>
              </a:rPr>
              <a:t>iOS app</a:t>
            </a:r>
            <a:endParaRPr lang="ru-RU" sz="4800" b="1" dirty="0">
              <a:solidFill>
                <a:srgbClr val="040135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DEEA4-495D-2E46-8861-11D77F53E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63" y="1710621"/>
            <a:ext cx="2576566" cy="2576566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B428055-D94F-784D-A2D4-56EE3C742B40}"/>
              </a:ext>
            </a:extLst>
          </p:cNvPr>
          <p:cNvSpPr txBox="1">
            <a:spLocks/>
          </p:cNvSpPr>
          <p:nvPr/>
        </p:nvSpPr>
        <p:spPr>
          <a:xfrm>
            <a:off x="7602758" y="4437088"/>
            <a:ext cx="2219794" cy="724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40135"/>
                </a:solidFill>
              </a:rPr>
              <a:t>backend</a:t>
            </a:r>
            <a:endParaRPr lang="ru-RU" sz="4800" b="1" dirty="0">
              <a:solidFill>
                <a:srgbClr val="040135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11F376-340C-5B47-A28B-9FFD0BCEF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72" y="1710621"/>
            <a:ext cx="2576566" cy="2576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2FF708-FA28-2D49-BAB1-149071997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624" y="1849619"/>
            <a:ext cx="2379897" cy="23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57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TooHealthy</vt:lpstr>
      <vt:lpstr>PROBLEM</vt:lpstr>
      <vt:lpstr>3-step solution</vt:lpstr>
      <vt:lpstr>First step</vt:lpstr>
      <vt:lpstr>Second step</vt:lpstr>
      <vt:lpstr>Third step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data to help people reduce food waste and live healthier lives</dc:title>
  <dc:creator>Марина Завольскова</dc:creator>
  <cp:lastModifiedBy>Microsoft Office User</cp:lastModifiedBy>
  <cp:revision>19</cp:revision>
  <dcterms:created xsi:type="dcterms:W3CDTF">2019-11-16T12:41:12Z</dcterms:created>
  <dcterms:modified xsi:type="dcterms:W3CDTF">2019-11-17T14:48:34Z</dcterms:modified>
</cp:coreProperties>
</file>